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2" r:id="rId3"/>
    <p:sldId id="264" r:id="rId4"/>
    <p:sldId id="263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91" d="100"/>
          <a:sy n="91" d="100"/>
        </p:scale>
        <p:origin x="-2250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85E4B-25B3-421D-AB84-120026F5CC5A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827BE-C00A-49B0-A11D-0283EE69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9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27BE-C00A-49B0-A11D-0283EE69D6D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7C47-A4DB-47DA-A36E-5DE96177E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439E-6C26-4C8D-BED6-0C2784AC7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91AAE-7734-4997-9C79-297929139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66541-96A9-4BD5-B68A-25C75B469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7F0DC-4565-420D-8153-E94AABB64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DB513-2BDB-4507-A401-9FDA6B49B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D2AFC-EEBD-4CF4-87CA-EDE6CFAC0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AF98-BEDC-47EC-9EDD-09068EA73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756D6-F8E1-4C22-9970-319A68A22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9083E-9E29-4B48-967D-40D32B019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A52A3-821D-4EFC-98FA-26FD08B9F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F5735C-4A24-4FCA-BC94-01665D43CC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.gif"/><Relationship Id="rId3" Type="http://schemas.openxmlformats.org/officeDocument/2006/relationships/image" Target="../media/image10.png"/><Relationship Id="rId21" Type="http://schemas.openxmlformats.org/officeDocument/2006/relationships/image" Target="../media/image26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jpe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4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.jpe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4.png"/><Relationship Id="rId21" Type="http://schemas.openxmlformats.org/officeDocument/2006/relationships/image" Target="../media/image42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3.png"/><Relationship Id="rId16" Type="http://schemas.openxmlformats.org/officeDocument/2006/relationships/image" Target="../media/image37.gif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95588"/>
              </p:ext>
            </p:extLst>
          </p:nvPr>
        </p:nvGraphicFramePr>
        <p:xfrm>
          <a:off x="152400" y="152400"/>
          <a:ext cx="8915400" cy="65929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1000"/>
                <a:gridCol w="4724400"/>
              </a:tblGrid>
              <a:tr h="905377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Location: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Building Name: Room XXX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1612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Hazards / Warnings: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Hazards / Warnings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Description: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 Eating, Drinking or Smoking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Safety Glasses Required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Oxidizers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Pyrophorics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Gases Under Pressure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Corrosives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Organic Peroxides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Skin Sensitizer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932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Primary Area Contact: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Name(s) &amp; Phone Numbers</a:t>
                      </a:r>
                      <a:r>
                        <a:rPr lang="en-US" sz="1400" b="0" baseline="0" dirty="0" smtClean="0"/>
                        <a:t> 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Secondary Area Contact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Name(s) &amp; Phone Numbers</a:t>
                      </a:r>
                      <a:r>
                        <a:rPr lang="en-US" sz="1400" b="0" baseline="0" dirty="0" smtClean="0"/>
                        <a:t> 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Department Head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Add Name &amp; Phone 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Other Contact as appropriate (</a:t>
                      </a:r>
                      <a:r>
                        <a:rPr lang="en-US" sz="1600" b="1" dirty="0" err="1" smtClean="0"/>
                        <a:t>i.e</a:t>
                      </a:r>
                      <a:r>
                        <a:rPr lang="en-US" sz="1600" b="1" dirty="0" smtClean="0"/>
                        <a:t> Building</a:t>
                      </a:r>
                      <a:r>
                        <a:rPr lang="en-US" sz="1600" b="1" baseline="0" dirty="0" smtClean="0"/>
                        <a:t> Monitor, RSO, other) [</a:t>
                      </a:r>
                      <a:r>
                        <a:rPr lang="en-US" sz="1600" b="1" i="1" baseline="0" dirty="0" smtClean="0">
                          <a:solidFill>
                            <a:srgbClr val="FF0000"/>
                          </a:solidFill>
                        </a:rPr>
                        <a:t>modify row as needed]</a:t>
                      </a:r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Add Name &amp; Phone 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Environmental</a:t>
                      </a:r>
                      <a:r>
                        <a:rPr lang="en-US" sz="1600" b="1" baseline="0" dirty="0" smtClean="0"/>
                        <a:t> Health &amp; Safety</a:t>
                      </a:r>
                      <a:r>
                        <a:rPr lang="en-US" sz="1600" b="1" dirty="0" smtClean="0"/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646-3327 (Monday</a:t>
                      </a:r>
                      <a:r>
                        <a:rPr lang="en-US" sz="1400" b="0" baseline="0" dirty="0" smtClean="0"/>
                        <a:t> - </a:t>
                      </a:r>
                      <a:r>
                        <a:rPr lang="en-US" sz="1400" b="0" dirty="0" smtClean="0"/>
                        <a:t>Friday, 8:00-5:00</a:t>
                      </a:r>
                      <a:r>
                        <a:rPr lang="en-US" sz="1400" b="0" smtClean="0"/>
                        <a:t>)</a:t>
                      </a:r>
                      <a:r>
                        <a:rPr lang="en-US" sz="1400" b="0" baseline="0" smtClean="0"/>
                        <a:t> 646-3311 </a:t>
                      </a:r>
                      <a:r>
                        <a:rPr lang="en-US" sz="1400" b="0" baseline="0" dirty="0" smtClean="0"/>
                        <a:t>(after-hours)</a:t>
                      </a:r>
                      <a:endParaRPr lang="en-US" sz="14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035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Fire/Police/Ambulance: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911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safety.nmsu.edu/images/signs/sign_no-eating-drink-smoking-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1"/>
            <a:ext cx="762000" cy="11031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safety.nmsu.edu/images/signs/Sign_safe1-s-glasses-req_sm_r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wikimedia.org/wikipedia/commons/thumb/e/e5/GHS-pictogram-rondflam.svg/600px-GHS-pictogram-rondflam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925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pload.wikimedia.org/wikipedia/commons/thumb/6/6d/GHS-pictogram-flamme.svg/600px-GHS-pictogram-flamm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upload.wikimedia.org/wikipedia/commons/thumb/6/6a/GHS-pictogram-bottle.svg/600px-GHS-pictogram-bottl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upload.wikimedia.org/wikipedia/commons/thumb/a/a1/GHS-pictogram-acid.svg/600px-GHS-pictogram-acid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upload.wikimedia.org/wikipedia/commons/thumb/4/4a/GHS-pictogram-explos.svg/600px-GHS-pictogram-explos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83" y="153976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upload.wikimedia.org/wikipedia/commons/thumb/c/c3/GHS-pictogram-exclam.svg/600px-GHS-pictogram-exclam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1"/>
            <a:ext cx="10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862" y="1529255"/>
            <a:ext cx="100012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6867" y="228601"/>
            <a:ext cx="990600" cy="1337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 descr="C:\FrontPage Webs\Content\ehs081701\images\signs\symbolsign_corrosiv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52600"/>
            <a:ext cx="1001713" cy="1371600"/>
          </a:xfrm>
          <a:prstGeom prst="rect">
            <a:avLst/>
          </a:prstGeom>
          <a:noFill/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0885" y="228601"/>
            <a:ext cx="929786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4" descr="F:\documents\My Pictures\signs\placard_dot_flamm_ga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4455" y="3324244"/>
            <a:ext cx="918905" cy="914400"/>
          </a:xfrm>
          <a:prstGeom prst="rect">
            <a:avLst/>
          </a:prstGeom>
          <a:noFill/>
        </p:spPr>
      </p:pic>
      <p:pic>
        <p:nvPicPr>
          <p:cNvPr id="9" name="Picture 5" descr="C:\FrontPage Webs\Content\ehs081701\images\signs\symbol_acid_hazard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4691" y="3394841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352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3352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 descr="F:\documents\My Pictures\signs\placard_dot_acid_haz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0612" y="1994338"/>
            <a:ext cx="925975" cy="914400"/>
          </a:xfrm>
          <a:prstGeom prst="rect">
            <a:avLst/>
          </a:prstGeom>
          <a:noFill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7930" y="4536497"/>
            <a:ext cx="947651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90008" y="4533917"/>
            <a:ext cx="963583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http://safety.nmsu.edu/images/signs/sign_no-eating-drink-smoking-l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19" y="3043765"/>
            <a:ext cx="1058583" cy="1532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dschoep\Desktop\sign_caut-chems-no-eatingfoo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50" y="4578862"/>
            <a:ext cx="1321948" cy="990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FrontPage Webs\Content\ehs081701\images\signs\symbol_radnew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44" y="221767"/>
            <a:ext cx="1088259" cy="10990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FrontPage Webs\Content\ehs081701\images\signs\sign_danger-high-voltage-l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1767"/>
            <a:ext cx="19812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afety.nmsu.edu/images/signs/Sign_safe1-s-glasses-req_sm_rd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945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er reactive.gif (398 bytes)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47" y="3305043"/>
            <a:ext cx="935181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84" y="1439260"/>
            <a:ext cx="1692068" cy="1110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C:\Documents and Settings\dschoep\Desktop\PHS_Sign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39260"/>
            <a:ext cx="1702529" cy="13155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0.tqn.com/d/chemistry/1/0/T/h/donoteatordrink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28" y="4544703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C:\Documents and Settings\dschoep\My Documents\Radiation Safety\signs\XRay Doory Sign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76" y="4724400"/>
            <a:ext cx="1126543" cy="1502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thumb/e/e5/GHS-pictogram-rondflam.svg/600px-GHS-pictogram-rondfl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6/6d/GHS-pictogram-flamme.svg/600px-GHS-pictogram-flamm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4/4a/GHS-pictogram-explos.svg/600px-GHS-pictogram-explo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upload.wikimedia.org/wikipedia/commons/thumb/6/6a/GHS-pictogram-bottle.svg/600px-GHS-pictogram-bottl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upload.wikimedia.org/wikipedia/commons/thumb/a/a1/GHS-pictogram-acid.svg/600px-GHS-pictogram-acid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80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upload.wikimedia.org/wikipedia/commons/thumb/5/58/GHS-pictogram-skull.svg/600px-GHS-pictogram-skull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upload.wikimedia.org/wikipedia/commons/thumb/c/c3/GHS-pictogram-exclam.svg/600px-GHS-pictogram-exclam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93" y="1828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upload.wikimedia.org/wikipedia/commons/thumb/d/d5/GHS-pictogram-silhouete.svg/600px-GHS-pictogram-silhouete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upload.wikimedia.org/wikipedia/commons/thumb/b/b9/GHS-pictogram-pollu.svg/600px-GHS-pictogram-pollu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upload.wikimedia.org/wikipedia/commons/thumb/2/23/ADR_4.1.svg/500px-ADR_4.1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313208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upload.wikimedia.org/wikipedia/commons/thumb/9/94/ADR_3.svg/500px-ADR_3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62" y="3136655"/>
            <a:ext cx="914400" cy="9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upload.wikimedia.org/wikipedia/commons/thumb/3/35/ADR_4.2.svg/500px-ADR_4.2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62" y="1828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upload.wikimedia.org/wikipedia/commons/thumb/9/96/ADR_4.3.svg/500px-ADR_4.3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://upload.wikimedia.org/wikipedia/commons/thumb/0/00/ADR_5.2.svg/500px-ADR_5.2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://upload.wikimedia.org/wikipedia/commons/thumb/7/7e/GHS_Pictogram_Skull6.gif/600px-GHS_Pictogram_Skull6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52" y="1828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http://upload.wikimedia.org/wikipedia/commons/thumb/3/37/ADR_8.svg/500px-ADR_8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28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http://www.doforgreen.com/home/images/stories/GHS/P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27" y="3076221"/>
            <a:ext cx="9291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46" descr="http://www.doforgreen.com/home/images/stories/GHS/P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69" y="312751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 descr="http://www.doforgreen.com/home/images/stories/GHS/P3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10" y="312751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http://www.doforgreen.com/home/images/stories/GHS/P6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59" y="309918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Picture 52" descr="http://www.doforgreen.com/home/images/stories/GHS/P4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86731"/>
            <a:ext cx="9232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7499" b="1809"/>
          <a:stretch/>
        </p:blipFill>
        <p:spPr bwMode="auto">
          <a:xfrm>
            <a:off x="725213" y="838200"/>
            <a:ext cx="7683063" cy="456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106</Words>
  <Application>Microsoft Office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Environmental Health &amp; Safety, NMSU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(see slide 2 for example &amp; symbols)</dc:title>
  <dc:creator>David Shearer</dc:creator>
  <cp:lastModifiedBy>Derrik Wootton</cp:lastModifiedBy>
  <cp:revision>52</cp:revision>
  <dcterms:created xsi:type="dcterms:W3CDTF">2003-10-14T18:34:50Z</dcterms:created>
  <dcterms:modified xsi:type="dcterms:W3CDTF">2014-04-08T14:21:17Z</dcterms:modified>
</cp:coreProperties>
</file>